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2" r:id="rId2"/>
    <p:sldId id="262" r:id="rId3"/>
    <p:sldId id="316" r:id="rId4"/>
    <p:sldId id="317" r:id="rId5"/>
    <p:sldId id="318" r:id="rId6"/>
    <p:sldId id="319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E6465-CC86-493F-ABAB-0C67C2DECEF2}" type="datetimeFigureOut">
              <a:rPr lang="nl-NL" smtClean="0"/>
              <a:t>13-3-2023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40638-93C9-4CCC-8713-715E560713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342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9AB66-6B1B-4D33-8EC2-D94AB424B26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906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9AB66-6B1B-4D33-8EC2-D94AB424B26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02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13-3-2023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800649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406393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411961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1389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3307204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6108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39262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1417357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55299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7795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26606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448273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538490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399929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9802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3496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19409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23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13-3-2023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745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13-3-2023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08810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13-3-2023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690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13-3-2023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36864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413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13-3-2023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46660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23438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956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6091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409544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46920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13-3-2023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09867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9C152A09-14F2-41A1-9B21-775068B95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33A677-DA02-41C7-B19C-2AEBA0D6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4830DA-893C-43FC-932A-FD3AB0CCB479}" type="datetime1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13-3-2023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17E8DE-389B-4F0A-8A50-69C8B570A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55F440-2F37-4A7F-8B9D-A63EEF43D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76B8B-DE07-48A4-9913-B57A52F2F853}" type="slidenum">
              <a:rPr kumimoji="0" lang="nl-NL" sz="1200" b="1" i="0" u="none" strike="noStrike" kern="1200" cap="none" spc="0" normalizeH="0" baseline="0" noProof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765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1A85897F-A535-4E61-8FA4-41F211471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/>
          <a:lstStyle/>
          <a:p>
            <a:r>
              <a:rPr lang="nl-NL" dirty="0"/>
              <a:t>IBS Inventarisatie</a:t>
            </a:r>
            <a:br>
              <a:rPr lang="nl-NL" dirty="0"/>
            </a:br>
            <a:r>
              <a:rPr lang="nl-NL" dirty="0"/>
              <a:t>Beeldkwaliteit 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347714B-50E6-4BB0-8BFD-068A01578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76B8B-DE07-48A4-9913-B57A52F2F853}" type="slidenum">
              <a:rPr kumimoji="0" lang="nl-NL" sz="1200" b="1" i="0" u="none" strike="noStrike" kern="1200" cap="none" spc="0" normalizeH="0" baseline="0" noProof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ijdelijke aanduiding voor voettekst 12">
            <a:extLst>
              <a:ext uri="{FF2B5EF4-FFF2-40B4-BE49-F238E27FC236}">
                <a16:creationId xmlns:a16="http://schemas.microsoft.com/office/drawing/2014/main" id="{8F4F87C3-B866-49CF-87A3-E8CF0850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Onderwerp van de presentatie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2A05FEA6-6A98-448D-9FFF-07E40F7B1A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A12DD1-E30B-4EEF-B472-86A51DCF2353}" type="datetime1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13-3-2023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707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7F8B50-C17B-1E5D-5DC0-3E86F364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65" y="296863"/>
            <a:ext cx="11582412" cy="1160403"/>
          </a:xfrm>
        </p:spPr>
        <p:txBody>
          <a:bodyPr/>
          <a:lstStyle/>
          <a:p>
            <a:r>
              <a:rPr lang="nl-NL" dirty="0"/>
              <a:t>Beeldkwaliteit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BA3C0BB-241D-7432-CDB1-3ADBD0574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BC7CD8-A649-4824-9F9C-F7DAF78B876D}" type="datetime1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13-3-2023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E0E79DF-F74F-D670-B533-211DD8F8E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29BF13B-046B-AAE1-440E-0A7B6F7AE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76B8B-DE07-48A4-9913-B57A52F2F853}" type="slidenum">
              <a:rPr kumimoji="0" lang="nl-NL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1" i="0" u="none" strike="noStrike" kern="1200" cap="none" spc="0" normalizeH="0" baseline="0" noProof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1C99660-FFCD-EA98-1F91-7074E7D8F1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36293" y="1709738"/>
            <a:ext cx="3684233" cy="4419599"/>
          </a:xfrm>
        </p:spPr>
        <p:txBody>
          <a:bodyPr/>
          <a:lstStyle/>
          <a:p>
            <a:r>
              <a:rPr lang="nl-NL" dirty="0"/>
              <a:t>Wat wordt er bedoelt met beeldkwaliteit. </a:t>
            </a:r>
          </a:p>
          <a:p>
            <a:endParaRPr lang="nl-NL" dirty="0"/>
          </a:p>
          <a:p>
            <a:r>
              <a:rPr lang="nl-NL" dirty="0"/>
              <a:t>Wat beschrijft een beeldkwaliteit</a:t>
            </a:r>
          </a:p>
          <a:p>
            <a:pPr lvl="1"/>
            <a:r>
              <a:rPr lang="nl-NL" dirty="0"/>
              <a:t>Prestaties en eisen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E1AF724-85A8-A898-3660-DBBEC7855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388" y="1490917"/>
            <a:ext cx="6098025" cy="342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2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6F1E95-8819-D442-EE46-B9B31A63E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35" y="296863"/>
            <a:ext cx="11590241" cy="1160403"/>
          </a:xfrm>
        </p:spPr>
        <p:txBody>
          <a:bodyPr/>
          <a:lstStyle/>
          <a:p>
            <a:r>
              <a:rPr lang="nl-NL" dirty="0"/>
              <a:t>Beeldkwaliteit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6A0B1CA-439F-3F86-C8C3-7FB6EA268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BC7CD8-A649-4824-9F9C-F7DAF78B876D}" type="datetime1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13-3-2023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72B1F03-3717-7E45-1EC6-23B99657A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0DACABC-A630-1A15-1B82-6F66FDD02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76B8B-DE07-48A4-9913-B57A52F2F853}" type="slidenum">
              <a:rPr kumimoji="0" lang="nl-NL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1" i="0" u="none" strike="noStrike" kern="1200" cap="none" spc="0" normalizeH="0" baseline="0" noProof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64A02B35-B56A-906F-F1C2-34CA041EA6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3935" y="1709738"/>
            <a:ext cx="11596592" cy="4419599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Voordelen van beeldbeheer</a:t>
            </a:r>
          </a:p>
          <a:p>
            <a:endParaRPr lang="nl-NL" dirty="0"/>
          </a:p>
          <a:p>
            <a:r>
              <a:rPr lang="nl-NL" dirty="0"/>
              <a:t>Budgetten </a:t>
            </a:r>
          </a:p>
          <a:p>
            <a:r>
              <a:rPr lang="nl-NL" dirty="0"/>
              <a:t>Frequentie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6F750FC-9A82-B72F-CE32-3AAA1C625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553" y="539472"/>
            <a:ext cx="3147333" cy="104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51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F8FA74-0132-364A-B38B-5F02E004D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19CFF75-F4F2-6D50-0B9E-AE7413D84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A91D8F3-E333-AEEC-0F89-6A47D9331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FB9D5BC-2DEF-3871-8525-1A15C901D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5</a:t>
            </a:fld>
            <a:endParaRPr lang="nl-NL" noProof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DD873EE-C1B7-EF5C-7F1D-46FFC99972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Ga aan de hand van de beeldkwaliteit ladder na in welke staat je plangebied zich bevindt. </a:t>
            </a:r>
          </a:p>
          <a:p>
            <a:endParaRPr lang="nl-NL" dirty="0"/>
          </a:p>
          <a:p>
            <a:r>
              <a:rPr lang="nl-NL" dirty="0"/>
              <a:t>Stap 2: beschrijf welke werkzaamheden er moeten uitgevoerd worden om het gebied/onderdeel naar gewenste beeldkwaliteit te krijgen.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37702D5-4896-1D3A-4596-5985C8873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19" y="1206600"/>
            <a:ext cx="537739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36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5D0209-C085-6B02-D4B0-A8F97B9D1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29" y="296863"/>
            <a:ext cx="10921547" cy="1160403"/>
          </a:xfrm>
        </p:spPr>
        <p:txBody>
          <a:bodyPr/>
          <a:lstStyle/>
          <a:p>
            <a:r>
              <a:rPr lang="nl-NL" dirty="0"/>
              <a:t>Productverslag onderdeel 8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2196132-1F1E-8934-7119-0919723BE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B848EC1-1B23-21B9-B502-3EB926B1E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C677D56-418A-D229-BAAE-3BCC9217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6</a:t>
            </a:fld>
            <a:endParaRPr lang="nl-NL" noProof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CBD5E46-F6CB-35B4-845C-7151290C5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29" y="2009577"/>
            <a:ext cx="6315956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53455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105</Words>
  <Application>Microsoft Office PowerPoint</Application>
  <PresentationFormat>Breedbeeld</PresentationFormat>
  <Paragraphs>44</Paragraphs>
  <Slides>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Calibri</vt:lpstr>
      <vt:lpstr>Yuverta</vt:lpstr>
      <vt:lpstr>PowerPoint-presentatie</vt:lpstr>
      <vt:lpstr>IBS Inventarisatie Beeldkwaliteit  </vt:lpstr>
      <vt:lpstr>Beeldkwaliteit </vt:lpstr>
      <vt:lpstr>Beeldkwaliteit </vt:lpstr>
      <vt:lpstr>Opdracht </vt:lpstr>
      <vt:lpstr>Productverslag onderdeel 8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Wolter Bos</dc:creator>
  <cp:lastModifiedBy>Wolter Bos</cp:lastModifiedBy>
  <cp:revision>6</cp:revision>
  <dcterms:created xsi:type="dcterms:W3CDTF">2023-02-04T14:34:27Z</dcterms:created>
  <dcterms:modified xsi:type="dcterms:W3CDTF">2023-03-13T11:49:28Z</dcterms:modified>
</cp:coreProperties>
</file>